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FD8232C-C8A0-4455-AB99-74E70BA1B97D}" type="datetimeFigureOut">
              <a:rPr lang="pl-PL" smtClean="0"/>
              <a:t>05.10.2025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5BC3C96-7C07-41CC-B906-9F13C5593D4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D8232C-C8A0-4455-AB99-74E70BA1B97D}" type="datetimeFigureOut">
              <a:rPr lang="pl-PL" smtClean="0"/>
              <a:t>05.10.2025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C3C96-7C07-41CC-B906-9F13C5593D4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D8232C-C8A0-4455-AB99-74E70BA1B97D}" type="datetimeFigureOut">
              <a:rPr lang="pl-PL" smtClean="0"/>
              <a:t>05.10.2025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C3C96-7C07-41CC-B906-9F13C5593D4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D8232C-C8A0-4455-AB99-74E70BA1B97D}" type="datetimeFigureOut">
              <a:rPr lang="pl-PL" smtClean="0"/>
              <a:t>05.10.2025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C3C96-7C07-41CC-B906-9F13C5593D49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D8232C-C8A0-4455-AB99-74E70BA1B97D}" type="datetimeFigureOut">
              <a:rPr lang="pl-PL" smtClean="0"/>
              <a:t>05.10.2025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C3C96-7C07-41CC-B906-9F13C5593D49}" type="slidenum">
              <a:rPr lang="pl-PL" smtClean="0"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D8232C-C8A0-4455-AB99-74E70BA1B97D}" type="datetimeFigureOut">
              <a:rPr lang="pl-PL" smtClean="0"/>
              <a:t>05.10.2025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C3C96-7C07-41CC-B906-9F13C5593D49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D8232C-C8A0-4455-AB99-74E70BA1B97D}" type="datetimeFigureOut">
              <a:rPr lang="pl-PL" smtClean="0"/>
              <a:t>05.10.2025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C3C96-7C07-41CC-B906-9F13C5593D49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D8232C-C8A0-4455-AB99-74E70BA1B97D}" type="datetimeFigureOut">
              <a:rPr lang="pl-PL" smtClean="0"/>
              <a:t>05.10.2025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C3C96-7C07-41CC-B906-9F13C5593D49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D8232C-C8A0-4455-AB99-74E70BA1B97D}" type="datetimeFigureOut">
              <a:rPr lang="pl-PL" smtClean="0"/>
              <a:t>05.10.2025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C3C96-7C07-41CC-B906-9F13C5593D4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FD8232C-C8A0-4455-AB99-74E70BA1B97D}" type="datetimeFigureOut">
              <a:rPr lang="pl-PL" smtClean="0"/>
              <a:t>05.10.2025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BC3C96-7C07-41CC-B906-9F13C5593D49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FD8232C-C8A0-4455-AB99-74E70BA1B97D}" type="datetimeFigureOut">
              <a:rPr lang="pl-PL" smtClean="0"/>
              <a:t>05.10.2025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5BC3C96-7C07-41CC-B906-9F13C5593D49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FD8232C-C8A0-4455-AB99-74E70BA1B97D}" type="datetimeFigureOut">
              <a:rPr lang="pl-PL" smtClean="0"/>
              <a:t>05.10.2025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5BC3C96-7C07-41CC-B906-9F13C5593D49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kator.pl/tik_edukator/wirtualny-oscyloskop/index.html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zpe.gov.pl/a/fale-dzwiekowe-jako-przyklad-fal-harmonicznych-cechy-dzwiekow-wysokosc-i-glosnosc/D1COrWyO7" TargetMode="External"/><Relationship Id="rId2" Type="http://schemas.openxmlformats.org/officeDocument/2006/relationships/hyperlink" Target="https://www.youtube.com/watch?v=-WOKgWYUIMA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uxfNRTjpl0" TargetMode="External"/><Relationship Id="rId2" Type="http://schemas.openxmlformats.org/officeDocument/2006/relationships/hyperlink" Target="https://www.youtube.com/watch?v=FwkAnAZo_zM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onlineradio.pl/rmf/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ng.com/videos/search?q=odg%C5%82os%20prysznica&amp;view=detail&amp;mid=7376643CE4A568FDBB857376643CE4A568FDBB85&amp;ajaxhist=0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Zagadka akustyczna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Sąsiadka 4 – Pani Smith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m</a:t>
            </a:r>
            <a:r>
              <a:rPr lang="pl-PL" dirty="0" smtClean="0"/>
              <a:t>iała na głowie ręcznik, suszyła włosy</a:t>
            </a:r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Sąsiadka 5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w</a:t>
            </a:r>
            <a:r>
              <a:rPr lang="pl-PL" smtClean="0"/>
              <a:t>łożyła </a:t>
            </a:r>
            <a:r>
              <a:rPr lang="pl-PL" dirty="0" smtClean="0"/>
              <a:t>do uszu zatyczki i </a:t>
            </a:r>
            <a:r>
              <a:rPr lang="pl-PL" smtClean="0"/>
              <a:t>poszła spać</a:t>
            </a:r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Czym właściwie jest dźwięk i gdzie można go usłyszeć?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Skąd bierze się dźwięk?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Czy można zobaczyć dźwięki?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>
                <a:hlinkClick r:id="rId2"/>
              </a:rPr>
              <a:t>oscyloskop</a:t>
            </a:r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Czy każdy dźwięk da się usłyszeć?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dirty="0" smtClean="0">
                <a:hlinkClick r:id="rId2"/>
              </a:rPr>
              <a:t>ile lat ma twój słuch?</a:t>
            </a:r>
            <a:endParaRPr lang="pl-PL" dirty="0" smtClean="0"/>
          </a:p>
          <a:p>
            <a:r>
              <a:rPr lang="pl-PL" dirty="0" smtClean="0">
                <a:hlinkClick r:id="rId3"/>
              </a:rPr>
              <a:t>ZPE - dźwięki</a:t>
            </a:r>
            <a:endParaRPr lang="pl-PL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Barwy dźwięku.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>
                <a:hlinkClick r:id="rId2"/>
              </a:rPr>
              <a:t>zagadki muzyczne - poziom </a:t>
            </a:r>
            <a:r>
              <a:rPr lang="pl-PL" dirty="0" err="1" smtClean="0">
                <a:hlinkClick r:id="rId2"/>
              </a:rPr>
              <a:t>easy</a:t>
            </a:r>
            <a:endParaRPr lang="pl-PL" dirty="0" smtClean="0"/>
          </a:p>
          <a:p>
            <a:r>
              <a:rPr lang="pl-PL" dirty="0" smtClean="0">
                <a:hlinkClick r:id="rId3"/>
              </a:rPr>
              <a:t>zagadki muzyczne - poziom </a:t>
            </a:r>
            <a:r>
              <a:rPr lang="pl-PL" dirty="0" err="1" smtClean="0">
                <a:hlinkClick r:id="rId3"/>
              </a:rPr>
              <a:t>hard</a:t>
            </a:r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Sąsiad 1 – Pan </a:t>
            </a:r>
            <a:r>
              <a:rPr lang="pl-PL" dirty="0" err="1" smtClean="0"/>
              <a:t>Stonehead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czytał książkę, jedynym dźwiękiem jest odgłos latającej muchy</a:t>
            </a: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Sąsiad 2 – Pan </a:t>
            </a:r>
            <a:r>
              <a:rPr lang="pl-PL" dirty="0" err="1" smtClean="0"/>
              <a:t>Livingbake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Słuchał </a:t>
            </a:r>
            <a:r>
              <a:rPr lang="pl-PL" dirty="0" smtClean="0">
                <a:hlinkClick r:id="rId2"/>
              </a:rPr>
              <a:t>radio</a:t>
            </a: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Sąsiad 3 – Pan </a:t>
            </a:r>
            <a:r>
              <a:rPr lang="pl-PL" dirty="0" err="1" smtClean="0"/>
              <a:t>Overlift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p</a:t>
            </a:r>
            <a:r>
              <a:rPr lang="pl-PL" dirty="0" smtClean="0"/>
              <a:t>rzebywał w toalecie, brał </a:t>
            </a:r>
            <a:r>
              <a:rPr lang="pl-PL" dirty="0" smtClean="0">
                <a:hlinkClick r:id="rId2"/>
              </a:rPr>
              <a:t>prysznic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44</TotalTime>
  <Words>105</Words>
  <Application>Microsoft Office PowerPoint</Application>
  <PresentationFormat>Pokaz na ekranie (4:3)</PresentationFormat>
  <Paragraphs>21</Paragraphs>
  <Slides>11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2" baseType="lpstr">
      <vt:lpstr>Hol</vt:lpstr>
      <vt:lpstr>Zagadka akustyczna</vt:lpstr>
      <vt:lpstr>Czym właściwie jest dźwięk i gdzie można go usłyszeć?</vt:lpstr>
      <vt:lpstr>Skąd bierze się dźwięk?</vt:lpstr>
      <vt:lpstr>Czy można zobaczyć dźwięki?</vt:lpstr>
      <vt:lpstr>Czy każdy dźwięk da się usłyszeć?</vt:lpstr>
      <vt:lpstr>Barwy dźwięku.</vt:lpstr>
      <vt:lpstr>Sąsiad 1 – Pan Stonehead</vt:lpstr>
      <vt:lpstr>Sąsiad 2 – Pan Livingbake</vt:lpstr>
      <vt:lpstr>Sąsiad 3 – Pan Overlift</vt:lpstr>
      <vt:lpstr>Sąsiadka 4 – Pani Smith</vt:lpstr>
      <vt:lpstr>Sąsiadka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Zagadka akustyczna</dc:title>
  <dc:creator>Romka Kierpiec</dc:creator>
  <cp:lastModifiedBy>Romka Kierpiec</cp:lastModifiedBy>
  <cp:revision>1</cp:revision>
  <dcterms:created xsi:type="dcterms:W3CDTF">2025-10-05T20:33:07Z</dcterms:created>
  <dcterms:modified xsi:type="dcterms:W3CDTF">2025-10-05T21:17:41Z</dcterms:modified>
</cp:coreProperties>
</file>